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9"/>
  </p:notesMasterIdLst>
  <p:handoutMasterIdLst>
    <p:handoutMasterId r:id="rId90"/>
  </p:handoutMasterIdLst>
  <p:sldIdLst>
    <p:sldId id="329" r:id="rId2"/>
    <p:sldId id="331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03" r:id="rId74"/>
    <p:sldId id="504" r:id="rId75"/>
    <p:sldId id="505" r:id="rId76"/>
    <p:sldId id="506" r:id="rId77"/>
    <p:sldId id="507" r:id="rId78"/>
    <p:sldId id="508" r:id="rId79"/>
    <p:sldId id="509" r:id="rId80"/>
    <p:sldId id="510" r:id="rId81"/>
    <p:sldId id="511" r:id="rId82"/>
    <p:sldId id="512" r:id="rId83"/>
    <p:sldId id="513" r:id="rId84"/>
    <p:sldId id="514" r:id="rId85"/>
    <p:sldId id="515" r:id="rId86"/>
    <p:sldId id="516" r:id="rId87"/>
    <p:sldId id="531" r:id="rId88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9" Type="http://schemas.openxmlformats.org/officeDocument/2006/relationships/slide" Target="slides/slide60.xml"/><Relationship Id="rId21" Type="http://schemas.openxmlformats.org/officeDocument/2006/relationships/slide" Target="slides/slide38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50" Type="http://schemas.openxmlformats.org/officeDocument/2006/relationships/slide" Target="slides/slide75.xml"/><Relationship Id="rId55" Type="http://schemas.openxmlformats.org/officeDocument/2006/relationships/slide" Target="slides/slide81.xml"/><Relationship Id="rId7" Type="http://schemas.openxmlformats.org/officeDocument/2006/relationships/slide" Target="slides/slide19.xml"/><Relationship Id="rId2" Type="http://schemas.openxmlformats.org/officeDocument/2006/relationships/slide" Target="slides/slide2.xml"/><Relationship Id="rId16" Type="http://schemas.openxmlformats.org/officeDocument/2006/relationships/slide" Target="slides/slide32.xml"/><Relationship Id="rId29" Type="http://schemas.openxmlformats.org/officeDocument/2006/relationships/slide" Target="slides/slide4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1.xml"/><Relationship Id="rId37" Type="http://schemas.openxmlformats.org/officeDocument/2006/relationships/slide" Target="slides/slide57.xml"/><Relationship Id="rId40" Type="http://schemas.openxmlformats.org/officeDocument/2006/relationships/slide" Target="slides/slide61.xml"/><Relationship Id="rId45" Type="http://schemas.openxmlformats.org/officeDocument/2006/relationships/slide" Target="slides/slide67.xml"/><Relationship Id="rId53" Type="http://schemas.openxmlformats.org/officeDocument/2006/relationships/slide" Target="slides/slide78.xml"/><Relationship Id="rId58" Type="http://schemas.openxmlformats.org/officeDocument/2006/relationships/slide" Target="slides/slide84.xml"/><Relationship Id="rId5" Type="http://schemas.openxmlformats.org/officeDocument/2006/relationships/slide" Target="slides/slide17.xml"/><Relationship Id="rId19" Type="http://schemas.openxmlformats.org/officeDocument/2006/relationships/slide" Target="slides/slide36.xml"/><Relationship Id="rId4" Type="http://schemas.openxmlformats.org/officeDocument/2006/relationships/slide" Target="slides/slide16.xml"/><Relationship Id="rId9" Type="http://schemas.openxmlformats.org/officeDocument/2006/relationships/slide" Target="slides/slide22.xml"/><Relationship Id="rId14" Type="http://schemas.openxmlformats.org/officeDocument/2006/relationships/slide" Target="slides/slide29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5.xml"/><Relationship Id="rId43" Type="http://schemas.openxmlformats.org/officeDocument/2006/relationships/slide" Target="slides/slide65.xml"/><Relationship Id="rId48" Type="http://schemas.openxmlformats.org/officeDocument/2006/relationships/slide" Target="slides/slide72.xml"/><Relationship Id="rId56" Type="http://schemas.openxmlformats.org/officeDocument/2006/relationships/slide" Target="slides/slide82.xml"/><Relationship Id="rId8" Type="http://schemas.openxmlformats.org/officeDocument/2006/relationships/slide" Target="slides/slide20.xml"/><Relationship Id="rId51" Type="http://schemas.openxmlformats.org/officeDocument/2006/relationships/slide" Target="slides/slide76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59" Type="http://schemas.openxmlformats.org/officeDocument/2006/relationships/slide" Target="slides/slide85.xml"/><Relationship Id="rId20" Type="http://schemas.openxmlformats.org/officeDocument/2006/relationships/slide" Target="slides/slide37.xml"/><Relationship Id="rId41" Type="http://schemas.openxmlformats.org/officeDocument/2006/relationships/slide" Target="slides/slide62.xml"/><Relationship Id="rId54" Type="http://schemas.openxmlformats.org/officeDocument/2006/relationships/slide" Target="slides/slide80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5" Type="http://schemas.openxmlformats.org/officeDocument/2006/relationships/slide" Target="slides/slide30.xml"/><Relationship Id="rId23" Type="http://schemas.openxmlformats.org/officeDocument/2006/relationships/slide" Target="slides/slide41.xml"/><Relationship Id="rId28" Type="http://schemas.openxmlformats.org/officeDocument/2006/relationships/slide" Target="slides/slide47.xml"/><Relationship Id="rId36" Type="http://schemas.openxmlformats.org/officeDocument/2006/relationships/slide" Target="slides/slide56.xml"/><Relationship Id="rId49" Type="http://schemas.openxmlformats.org/officeDocument/2006/relationships/slide" Target="slides/slide73.xml"/><Relationship Id="rId57" Type="http://schemas.openxmlformats.org/officeDocument/2006/relationships/slide" Target="slides/slide83.xml"/><Relationship Id="rId10" Type="http://schemas.openxmlformats.org/officeDocument/2006/relationships/slide" Target="slides/slide23.xml"/><Relationship Id="rId31" Type="http://schemas.openxmlformats.org/officeDocument/2006/relationships/slide" Target="slides/slide50.xml"/><Relationship Id="rId44" Type="http://schemas.openxmlformats.org/officeDocument/2006/relationships/slide" Target="slides/slide66.xml"/><Relationship Id="rId52" Type="http://schemas.openxmlformats.org/officeDocument/2006/relationships/slide" Target="slides/slide77.xml"/><Relationship Id="rId6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2290" name="Picture 2" descr="D:\永忠研究\應徵教師\國立金門大學\NQU_LOG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68" y="0"/>
            <a:ext cx="2574132" cy="3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D:\永忠研究\應徵教師\國立金門大學\NQU_LOGO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68" y="0"/>
            <a:ext cx="2574132" cy="3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2016/10/3</a:t>
            </a:fld>
            <a:endParaRPr lang="en-US" altLang="zh-TW"/>
          </a:p>
        </p:txBody>
      </p:sp>
      <p:pic>
        <p:nvPicPr>
          <p:cNvPr id="18" name="Picture 2" descr="D:\永忠研究\應徵教師\國立金門大學\NQU_LOGO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68" y="0"/>
            <a:ext cx="2574132" cy="3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 smtClean="0"/>
              <a:t>網路程式開發基本介紹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200" dirty="0" smtClean="0"/>
              <a:t>國立金門大學</a:t>
            </a:r>
            <a:endParaRPr lang="en-US" altLang="zh-TW" sz="2200" dirty="0" smtClean="0"/>
          </a:p>
          <a:p>
            <a:pPr algn="ctr" eaLnBrk="1" hangingPunct="1"/>
            <a:r>
              <a:rPr lang="zh-TW" altLang="en-US" sz="2200" dirty="0" smtClean="0"/>
              <a:t>日期：</a:t>
            </a:r>
            <a:r>
              <a:rPr lang="en-US" altLang="zh-TW" sz="2200" dirty="0" smtClean="0"/>
              <a:t>105</a:t>
            </a:r>
            <a:r>
              <a:rPr lang="zh-TW" altLang="en-US" sz="2200" dirty="0" smtClean="0"/>
              <a:t>學年度第一學期</a:t>
            </a:r>
            <a:endParaRPr lang="en-US" altLang="zh-TW" sz="2200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zh-TW" sz="2000" dirty="0" smtClean="0"/>
              <a:t>空氣盒子產品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程式介面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啟動開發環境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空氣盒子程式</a:t>
            </a:r>
            <a:r>
              <a:rPr lang="zh-TW" altLang="en-US" sz="2000" b="1" dirty="0">
                <a:solidFill>
                  <a:srgbClr val="E56700"/>
                </a:solidFill>
              </a:rPr>
              <a:t>開發</a:t>
            </a:r>
            <a:endParaRPr lang="en-US" altLang="zh-TW" sz="2000" b="1" dirty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  <p:extLst>
      <p:ext uri="{BB962C8B-B14F-4D97-AF65-F5344CB8AC3E}">
        <p14:creationId xmlns:p14="http://schemas.microsoft.com/office/powerpoint/2010/main" val="4288154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3468791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1474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53493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788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0370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06959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56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18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Set_RTC_Data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Set_RTC_Data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10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35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9384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Set_RTC_Data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RTC.adjust</a:t>
            </a:r>
            <a:r>
              <a:rPr lang="en-US" altLang="zh-TW" kern="0" dirty="0"/>
              <a:t>(</a:t>
            </a:r>
            <a:r>
              <a:rPr lang="en-US" altLang="zh-TW" kern="0" dirty="0" err="1"/>
              <a:t>DateTime</a:t>
            </a:r>
            <a:r>
              <a:rPr lang="en-US" altLang="zh-TW" kern="0" dirty="0"/>
              <a:t>(</a:t>
            </a:r>
            <a:r>
              <a:rPr lang="en-US" altLang="zh-TW" kern="0" dirty="0" err="1"/>
              <a:t>mYear,mMonth,mDay,mHour,mMinute,mSecond</a:t>
            </a:r>
            <a:r>
              <a:rPr lang="en-US" altLang="zh-TW" kern="0" dirty="0" smtClean="0"/>
              <a:t>));</a:t>
            </a:r>
            <a:r>
              <a:rPr lang="zh-TW" altLang="en-US" kern="0" dirty="0" smtClean="0"/>
              <a:t>   調整設定</a:t>
            </a:r>
            <a:r>
              <a:rPr lang="en-US" altLang="zh-TW" kern="0" dirty="0"/>
              <a:t>DS1307 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模組時間內容</a:t>
            </a: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RTC DS1307 時鐘模組測試程式一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1340768"/>
            <a:ext cx="7997349" cy="49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60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63974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ReadTime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0920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551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420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ShowDateTime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顯示</a:t>
            </a:r>
            <a:r>
              <a:rPr lang="en-US" altLang="zh-TW" kern="0" dirty="0" smtClean="0"/>
              <a:t>DS1307 </a:t>
            </a:r>
            <a:r>
              <a:rPr lang="zh-TW" altLang="en-US" kern="0" dirty="0" smtClean="0"/>
              <a:t>時鐘內容</a:t>
            </a:r>
            <a:r>
              <a:rPr lang="en-US" altLang="zh-TW" kern="0" dirty="0"/>
              <a:t>(</a:t>
            </a:r>
            <a:r>
              <a:rPr lang="zh-TW" altLang="en-US" kern="0" dirty="0"/>
              <a:t>自訂</a:t>
            </a:r>
            <a:r>
              <a:rPr lang="en-US" altLang="zh-TW" kern="0" dirty="0"/>
              <a:t>)</a:t>
            </a:r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1767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DateTime</a:t>
            </a:r>
            <a:r>
              <a:rPr lang="en-US" altLang="zh-TW" kern="0" dirty="0" smtClean="0"/>
              <a:t> </a:t>
            </a:r>
            <a:r>
              <a:rPr lang="en-US" altLang="zh-TW" kern="0" dirty="0"/>
              <a:t>now = </a:t>
            </a:r>
            <a:r>
              <a:rPr lang="en-US" altLang="zh-TW" kern="0" dirty="0" err="1"/>
              <a:t>RTC.now</a:t>
            </a:r>
            <a:r>
              <a:rPr lang="en-US" altLang="zh-TW" kern="0" dirty="0"/>
              <a:t>(); </a:t>
            </a:r>
            <a:r>
              <a:rPr lang="zh-TW" altLang="en-US" kern="0" dirty="0" smtClean="0"/>
              <a:t>  取得</a:t>
            </a:r>
            <a:r>
              <a:rPr lang="en-US" altLang="zh-TW" kern="0" dirty="0" smtClean="0"/>
              <a:t>RTC</a:t>
            </a:r>
            <a:r>
              <a:rPr lang="zh-TW" altLang="en-US" kern="0" dirty="0" smtClean="0"/>
              <a:t>時鐘物件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now.hour</a:t>
            </a:r>
            <a:r>
              <a:rPr lang="en-US" altLang="zh-TW" kern="0" dirty="0"/>
              <a:t>()	</a:t>
            </a:r>
            <a:r>
              <a:rPr lang="zh-TW" altLang="en-US" kern="0" dirty="0"/>
              <a:t>取得小時</a:t>
            </a:r>
            <a:endParaRPr lang="en-US" altLang="zh-TW" kern="0" dirty="0"/>
          </a:p>
          <a:p>
            <a:pPr lvl="1">
              <a:defRPr/>
            </a:pPr>
            <a:r>
              <a:rPr lang="en-US" altLang="zh-TW" kern="0" dirty="0" err="1"/>
              <a:t>now.minute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取得分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now.second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取得秒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now.year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取得年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now.month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取得月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now.day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取得日</a:t>
            </a:r>
            <a:endParaRPr lang="en-US" altLang="zh-TW" kern="0" dirty="0"/>
          </a:p>
          <a:p>
            <a:pPr lvl="1">
              <a:defRPr/>
            </a:pP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107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RTC DS1307 時鐘模組測試程式二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5849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9878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8060200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0980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2110075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5697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93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SetTime_fromNet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網路校時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815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92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SetTime_fromNet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initRTC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初始化時鐘模組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   取得網路時間並顯示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取得網路時間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 將網路時間存入</a:t>
            </a:r>
            <a:r>
              <a:rPr lang="zh-TW" altLang="en-US" kern="0" dirty="0" smtClean="0">
                <a:latin typeface="標楷體" pitchFamily="65" charset="-120"/>
              </a:rPr>
              <a:t>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SetRTCTime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將取得網路時間調整</a:t>
            </a:r>
            <a:r>
              <a:rPr lang="zh-TW" altLang="en-US" kern="0" dirty="0">
                <a:latin typeface="標楷體" pitchFamily="65" charset="-120"/>
              </a:rPr>
              <a:t>時鐘模組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188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網路校時RTC 時鐘模組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3388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232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2520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37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8427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28259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31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785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845848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4483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9716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981329" cy="46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583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DHTTYPE DHT22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28407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pms3003</a:t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空汙</a:t>
            </a:r>
            <a:r>
              <a:rPr lang="zh-TW" altLang="en-US" dirty="0" smtClean="0"/>
              <a:t>偵測器資料</a:t>
            </a:r>
          </a:p>
        </p:txBody>
      </p:sp>
    </p:spTree>
    <p:extLst>
      <p:ext uri="{BB962C8B-B14F-4D97-AF65-F5344CB8AC3E}">
        <p14:creationId xmlns:p14="http://schemas.microsoft.com/office/powerpoint/2010/main" val="116264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pms3003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5313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pms3003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418215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G5 PMS5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30" y="3681264"/>
            <a:ext cx="603298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1345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981329" cy="46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9481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SoftwareSerial.h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使用串列埠必用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SoftwareSerial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mySerial</a:t>
            </a:r>
            <a:r>
              <a:rPr lang="en-US" altLang="zh-TW" kern="0" dirty="0">
                <a:latin typeface="標楷體" pitchFamily="65" charset="-120"/>
              </a:rPr>
              <a:t>(0, 1); // RX, </a:t>
            </a:r>
            <a:r>
              <a:rPr lang="en-US" altLang="zh-TW" kern="0" dirty="0" smtClean="0">
                <a:latin typeface="標楷體" pitchFamily="65" charset="-120"/>
              </a:rPr>
              <a:t>TX</a:t>
            </a:r>
            <a:r>
              <a:rPr lang="zh-TW" altLang="en-US" kern="0" dirty="0" smtClean="0">
                <a:latin typeface="標楷體" pitchFamily="65" charset="-120"/>
              </a:rPr>
              <a:t>  產生通訊物件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24</a:t>
            </a:r>
            <a:r>
              <a:rPr lang="zh-TW" altLang="en-US" kern="0" dirty="0" smtClean="0">
                <a:latin typeface="標楷體" pitchFamily="65" charset="-120"/>
              </a:rPr>
              <a:t>   空氣偵測器資料長度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unsigned char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讀取</a:t>
            </a:r>
            <a:r>
              <a:rPr lang="zh-TW" altLang="en-US" kern="0" dirty="0">
                <a:latin typeface="標楷體" pitchFamily="65" charset="-120"/>
              </a:rPr>
              <a:t>空氣偵測器</a:t>
            </a:r>
            <a:r>
              <a:rPr lang="zh-TW" altLang="en-US" kern="0" dirty="0" smtClean="0">
                <a:latin typeface="標楷體" pitchFamily="65" charset="-120"/>
              </a:rPr>
              <a:t>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>
                <a:latin typeface="標楷體" pitchFamily="65" charset="-120"/>
              </a:rPr>
              <a:t>空</a:t>
            </a:r>
            <a:r>
              <a:rPr lang="zh-TW" altLang="en-US" kern="0" dirty="0" smtClean="0">
                <a:latin typeface="標楷體" pitchFamily="65" charset="-120"/>
              </a:rPr>
              <a:t>汙資料變數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idx</a:t>
            </a:r>
            <a:r>
              <a:rPr lang="en-US" altLang="zh-TW" kern="0" dirty="0">
                <a:latin typeface="標楷體" pitchFamily="65" charset="-120"/>
              </a:rPr>
              <a:t>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pm25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pm100 = 0;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000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bool hasPm25Value = false;</a:t>
            </a:r>
            <a:r>
              <a:rPr lang="zh-TW" altLang="en-US" kern="0" dirty="0" smtClean="0"/>
              <a:t>   讀取資料成功與否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int</a:t>
            </a:r>
            <a:r>
              <a:rPr lang="en-US" altLang="zh-TW" kern="0" dirty="0" smtClean="0">
                <a:latin typeface="標楷體" pitchFamily="65" charset="-120"/>
              </a:rPr>
              <a:t> </a:t>
            </a:r>
            <a:r>
              <a:rPr lang="en-US" altLang="zh-TW" kern="0" dirty="0" err="1" smtClean="0">
                <a:latin typeface="標楷體" pitchFamily="65" charset="-120"/>
              </a:rPr>
              <a:t>ErrorCount</a:t>
            </a:r>
            <a:r>
              <a:rPr lang="en-US" altLang="zh-TW" kern="0" dirty="0" smtClean="0">
                <a:latin typeface="標楷體" pitchFamily="65" charset="-120"/>
              </a:rPr>
              <a:t> = 0 ;</a:t>
            </a:r>
            <a:r>
              <a:rPr lang="zh-TW" altLang="en-US" kern="0" dirty="0" smtClean="0">
                <a:latin typeface="標楷體" pitchFamily="65" charset="-120"/>
              </a:rPr>
              <a:t>   錯誤次數</a:t>
            </a:r>
            <a:r>
              <a:rPr lang="en-US" altLang="zh-TW" kern="0" dirty="0" smtClean="0">
                <a:latin typeface="標楷體" pitchFamily="65" charset="-120"/>
              </a:rPr>
              <a:t>’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#define </a:t>
            </a:r>
            <a:r>
              <a:rPr lang="en-US" altLang="zh-TW" kern="0" dirty="0" err="1" smtClean="0">
                <a:latin typeface="標楷體" pitchFamily="65" charset="-120"/>
              </a:rPr>
              <a:t>ErrorRebootCount</a:t>
            </a:r>
            <a:r>
              <a:rPr lang="en-US" altLang="zh-TW" kern="0" dirty="0" smtClean="0">
                <a:latin typeface="標楷體" pitchFamily="65" charset="-120"/>
              </a:rPr>
              <a:t> 5</a:t>
            </a:r>
            <a:r>
              <a:rPr lang="zh-TW" altLang="en-US" kern="0" dirty="0" smtClean="0">
                <a:latin typeface="標楷體" pitchFamily="65" charset="-120"/>
              </a:rPr>
              <a:t>   最大容忍錯誤次數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mySerial.begin</a:t>
            </a:r>
            <a:r>
              <a:rPr lang="en-US" altLang="zh-TW" kern="0" dirty="0" smtClean="0">
                <a:latin typeface="標楷體" pitchFamily="65" charset="-120"/>
              </a:rPr>
              <a:t>(9600); </a:t>
            </a:r>
            <a:r>
              <a:rPr lang="zh-TW" altLang="en-US" kern="0" dirty="0" smtClean="0">
                <a:latin typeface="標楷體" pitchFamily="65" charset="-120"/>
              </a:rPr>
              <a:t> 通訊埠速度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retrievePM25Value() ;</a:t>
            </a:r>
            <a:r>
              <a:rPr lang="zh-TW" altLang="en-US" kern="0" dirty="0" smtClean="0">
                <a:latin typeface="標楷體" pitchFamily="65" charset="-120"/>
              </a:rPr>
              <a:t>  讀取空汙資料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ShowPM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顯示空汙資料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memset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, 0,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清空空氣</a:t>
            </a:r>
            <a:r>
              <a:rPr lang="zh-TW" altLang="en-US" kern="0" dirty="0">
                <a:latin typeface="標楷體" pitchFamily="65" charset="-120"/>
              </a:rPr>
              <a:t>偵測器資料暫存變數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mySerial.available</a:t>
            </a:r>
            <a:r>
              <a:rPr lang="en-US" altLang="zh-TW" kern="0" dirty="0">
                <a:latin typeface="標楷體" pitchFamily="65" charset="-120"/>
              </a:rPr>
              <a:t>()&gt;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有資料讀入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&lt; </a:t>
            </a:r>
            <a:r>
              <a:rPr lang="en-US" altLang="zh-TW" kern="0" dirty="0" err="1" smtClean="0">
                <a:latin typeface="標楷體" pitchFamily="65" charset="-120"/>
              </a:rPr>
              <a:t>pmsDataLen</a:t>
            </a:r>
            <a:r>
              <a:rPr lang="zh-TW" altLang="en-US" kern="0" dirty="0" smtClean="0">
                <a:latin typeface="標楷體" pitchFamily="65" charset="-120"/>
              </a:rPr>
              <a:t>    讀取資料未滿</a:t>
            </a:r>
          </a:p>
        </p:txBody>
      </p:sp>
    </p:spTree>
    <p:extLst>
      <p:ext uri="{BB962C8B-B14F-4D97-AF65-F5344CB8AC3E}">
        <p14:creationId xmlns:p14="http://schemas.microsoft.com/office/powerpoint/2010/main" val="13032089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buf</a:t>
            </a:r>
            <a:r>
              <a:rPr lang="en-US" altLang="zh-TW" kern="0" dirty="0"/>
              <a:t>[count] = </a:t>
            </a:r>
            <a:r>
              <a:rPr lang="en-US" altLang="zh-TW" kern="0" dirty="0" err="1"/>
              <a:t>mySerial.read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讀一個位元組進來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[0] == 0x42 &amp;&amp; count == 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判斷開頭一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[1] == 0x4d &amp;&amp; count == </a:t>
            </a:r>
            <a:r>
              <a:rPr lang="en-US" altLang="zh-TW" kern="0" dirty="0" smtClean="0">
                <a:latin typeface="標楷體" pitchFamily="65" charset="-120"/>
              </a:rPr>
              <a:t>1</a:t>
            </a:r>
            <a:r>
              <a:rPr lang="zh-TW" altLang="en-US" kern="0" dirty="0" smtClean="0">
                <a:latin typeface="標楷體" pitchFamily="65" charset="-120"/>
              </a:rPr>
              <a:t>  判斷開頭二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&gt;= (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 判斷讀取完畢否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+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i</a:t>
            </a:r>
            <a:r>
              <a:rPr lang="en-US" altLang="zh-TW" kern="0" dirty="0">
                <a:latin typeface="標楷體" pitchFamily="65" charset="-120"/>
              </a:rPr>
              <a:t>] </a:t>
            </a:r>
            <a:r>
              <a:rPr lang="zh-TW" altLang="en-US" kern="0" dirty="0" smtClean="0">
                <a:latin typeface="標楷體" pitchFamily="65" charset="-120"/>
              </a:rPr>
              <a:t>  進行加總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exptsum</a:t>
            </a:r>
            <a:r>
              <a:rPr lang="en-US" altLang="zh-TW" kern="0" dirty="0">
                <a:latin typeface="標楷體" pitchFamily="65" charset="-120"/>
              </a:rPr>
              <a:t> =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[22] &lt;&lt; 8 ) +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[23])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加總</a:t>
            </a:r>
            <a:r>
              <a:rPr lang="en-US" altLang="zh-TW" kern="0" dirty="0" smtClean="0">
                <a:latin typeface="標楷體" pitchFamily="65" charset="-120"/>
              </a:rPr>
              <a:t>CHECK SUM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== </a:t>
            </a:r>
            <a:r>
              <a:rPr lang="en-US" altLang="zh-TW" kern="0" dirty="0" err="1" smtClean="0">
                <a:latin typeface="標楷體" pitchFamily="65" charset="-120"/>
              </a:rPr>
              <a:t>exptsum</a:t>
            </a:r>
            <a:r>
              <a:rPr lang="zh-TW" altLang="en-US" kern="0" dirty="0" smtClean="0">
                <a:latin typeface="標楷體" pitchFamily="65" charset="-120"/>
              </a:rPr>
              <a:t>   加總資料合格否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8600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pm25 = (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[12] &lt;&lt; 8 ) |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[13];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PM2.5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 = (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[10] &lt;&lt; 8 ) |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[11];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PM1.0</a:t>
            </a:r>
            <a:r>
              <a:rPr lang="zh-TW" altLang="en-US" kern="0" dirty="0"/>
              <a:t>資料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pm100 </a:t>
            </a:r>
            <a:r>
              <a:rPr lang="en-US" altLang="zh-TW" kern="0" dirty="0">
                <a:latin typeface="標楷體" pitchFamily="65" charset="-120"/>
              </a:rPr>
              <a:t>= (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[14] &lt;&lt; 8 ) |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[15</a:t>
            </a:r>
            <a:r>
              <a:rPr lang="en-US" altLang="zh-TW" kern="0" dirty="0" smtClean="0">
                <a:latin typeface="標楷體" pitchFamily="65" charset="-120"/>
              </a:rPr>
              <a:t>]; PM10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PowerManagement.softReset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   </a:t>
            </a:r>
            <a:r>
              <a:rPr lang="zh-TW" altLang="en-US" kern="0" dirty="0" smtClean="0"/>
              <a:t>重新開機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3386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2016/10/3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8899</TotalTime>
  <Words>1381</Words>
  <Application>Microsoft Office PowerPoint</Application>
  <PresentationFormat>如螢幕大小 (4:3)</PresentationFormat>
  <Paragraphs>558</Paragraphs>
  <Slides>87</Slides>
  <Notes>87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88" baseType="lpstr">
      <vt:lpstr>Pixel</vt:lpstr>
      <vt:lpstr>Ameba 8195AM 網路程式開發基本介紹</vt:lpstr>
      <vt:lpstr> 大 綱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Set_RTC_Data(設定RTC時間)</vt:lpstr>
      <vt:lpstr>開啟程式Set_RTC_Data</vt:lpstr>
      <vt:lpstr>電路連接</vt:lpstr>
      <vt:lpstr>電路連接</vt:lpstr>
      <vt:lpstr>Set_RTC_Data程式重點解說</vt:lpstr>
      <vt:lpstr>執行畫面</vt:lpstr>
      <vt:lpstr>ReadTime(讀取RTC時間)</vt:lpstr>
      <vt:lpstr>開啟程式ReadTime</vt:lpstr>
      <vt:lpstr>電路連接</vt:lpstr>
      <vt:lpstr>電路連接</vt:lpstr>
      <vt:lpstr>ReadTime程式重點解說</vt:lpstr>
      <vt:lpstr>ReadTime程式重點解說</vt:lpstr>
      <vt:lpstr>執行畫面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SetTime_fromNet 網路校時</vt:lpstr>
      <vt:lpstr>開啟程式SetTime_fromNet</vt:lpstr>
      <vt:lpstr>SetTime_fromNet程式重點解說</vt:lpstr>
      <vt:lpstr>執行畫面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pms3003 讀取空汙偵測器資料</vt:lpstr>
      <vt:lpstr>開啟程式pms3003</vt:lpstr>
      <vt:lpstr>電路連接</vt:lpstr>
      <vt:lpstr>電路連接</vt:lpstr>
      <vt:lpstr>pms3003 程式重點解說</vt:lpstr>
      <vt:lpstr>pms3003 程式重點解說</vt:lpstr>
      <vt:lpstr>pms3003 程式重點解說</vt:lpstr>
      <vt:lpstr>pms3003 程式重點解說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699</cp:revision>
  <cp:lastPrinted>2016-05-25T11:54:26Z</cp:lastPrinted>
  <dcterms:created xsi:type="dcterms:W3CDTF">2003-11-29T08:49:29Z</dcterms:created>
  <dcterms:modified xsi:type="dcterms:W3CDTF">2016-10-03T07:53:38Z</dcterms:modified>
</cp:coreProperties>
</file>